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3" autoAdjust="0"/>
    <p:restoredTop sz="94660"/>
  </p:normalViewPr>
  <p:slideViewPr>
    <p:cSldViewPr snapToGrid="0">
      <p:cViewPr>
        <p:scale>
          <a:sx n="90" d="100"/>
          <a:sy n="90" d="100"/>
        </p:scale>
        <p:origin x="1242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2ECF-0C7F-4123-BF82-8A5B283E2559}" type="datetimeFigureOut">
              <a:rPr lang="en-US" smtClean="0"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bg-BG" dirty="0" smtClean="0"/>
              <a:t>Обучение по </a:t>
            </a:r>
            <a:r>
              <a:rPr lang="en-US" dirty="0" smtClean="0"/>
              <a:t>C++ </a:t>
            </a:r>
            <a:r>
              <a:rPr lang="bg-BG" dirty="0" smtClean="0"/>
              <a:t> към </a:t>
            </a:r>
            <a:r>
              <a:rPr lang="en-US" dirty="0" smtClean="0"/>
              <a:t>EGT</a:t>
            </a:r>
            <a:fld id="{4FD802F9-41DC-4EC9-910C-3BB0D2D50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880730" y="6292552"/>
            <a:ext cx="10430540" cy="756831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bg-BG" dirty="0" smtClean="0"/>
              <a:t>	</a:t>
            </a:r>
            <a:r>
              <a:rPr lang="bg-BG" baseline="0" dirty="0" smtClean="0"/>
              <a:t>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999" y="6381301"/>
            <a:ext cx="735913" cy="33938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 userDrawn="1"/>
        </p:nvSpPr>
        <p:spPr>
          <a:xfrm>
            <a:off x="4809760" y="6340389"/>
            <a:ext cx="2810280" cy="3385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C++</a:t>
            </a:r>
            <a:r>
              <a:rPr lang="en-US" sz="1600" b="1" baseline="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bg-BG" sz="1600" b="1" baseline="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Обучение към</a:t>
            </a:r>
            <a:endParaRPr lang="en-US" sz="1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5856829" y="6592204"/>
            <a:ext cx="716141" cy="276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bg-BG" sz="12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2017</a:t>
            </a:r>
            <a:endParaRPr lang="en-US" sz="1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21000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2ECF-0C7F-4123-BF82-8A5B283E2559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802F9-41DC-4EC9-910C-3BB0D2D5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871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2ECF-0C7F-4123-BF82-8A5B283E2559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802F9-41DC-4EC9-910C-3BB0D2D5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29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2ECF-0C7F-4123-BF82-8A5B283E2559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802F9-41DC-4EC9-910C-3BB0D2D5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8277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2ECF-0C7F-4123-BF82-8A5B283E2559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802F9-41DC-4EC9-910C-3BB0D2D5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82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2ECF-0C7F-4123-BF82-8A5B283E2559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802F9-41DC-4EC9-910C-3BB0D2D5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924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2ECF-0C7F-4123-BF82-8A5B283E2559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802F9-41DC-4EC9-910C-3BB0D2D5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51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2ECF-0C7F-4123-BF82-8A5B283E2559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802F9-41DC-4EC9-910C-3BB0D2D5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14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2ECF-0C7F-4123-BF82-8A5B283E2559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802F9-41DC-4EC9-910C-3BB0D2D5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105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2ECF-0C7F-4123-BF82-8A5B283E2559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802F9-41DC-4EC9-910C-3BB0D2D5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93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A2ECF-0C7F-4123-BF82-8A5B283E2559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802F9-41DC-4EC9-910C-3BB0D2D5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49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A2ECF-0C7F-4123-BF82-8A5B283E2559}" type="datetimeFigureOut">
              <a:rPr lang="en-US" smtClean="0"/>
              <a:t>7/20/2017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802F9-41DC-4EC9-910C-3BB0D2D50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A4A2ECF-0C7F-4123-BF82-8A5B283E2559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bg-BG" smtClean="0"/>
              <a:t>Обучение по </a:t>
            </a:r>
            <a:r>
              <a:rPr lang="en-US" smtClean="0"/>
              <a:t>C++ </a:t>
            </a:r>
            <a:r>
              <a:rPr lang="bg-BG" smtClean="0"/>
              <a:t> към </a:t>
            </a:r>
            <a:r>
              <a:rPr lang="en-US" smtClean="0"/>
              <a:t>EGT</a:t>
            </a:r>
            <a:fld id="{4FD802F9-41DC-4EC9-910C-3BB0D2D50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ounded Rectangle 11"/>
          <p:cNvSpPr/>
          <p:nvPr userDrawn="1"/>
        </p:nvSpPr>
        <p:spPr>
          <a:xfrm>
            <a:off x="880730" y="6292552"/>
            <a:ext cx="10430540" cy="75683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bg-BG" dirty="0" smtClean="0"/>
              <a:t>	</a:t>
            </a:r>
            <a:r>
              <a:rPr lang="bg-BG" baseline="0" dirty="0" smtClean="0"/>
              <a:t> 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999" y="6381301"/>
            <a:ext cx="735913" cy="33938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/>
          <p:cNvSpPr txBox="1"/>
          <p:nvPr userDrawn="1"/>
        </p:nvSpPr>
        <p:spPr>
          <a:xfrm>
            <a:off x="4809760" y="6340389"/>
            <a:ext cx="2810280" cy="33855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C++</a:t>
            </a:r>
            <a:r>
              <a:rPr lang="en-US" sz="1600" b="1" baseline="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bg-BG" sz="1600" b="1" baseline="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Обучение към</a:t>
            </a:r>
            <a:endParaRPr lang="en-US" sz="16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5856829" y="6592204"/>
            <a:ext cx="716141" cy="276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bg-BG" sz="12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2017</a:t>
            </a:r>
            <a:endParaRPr lang="en-US" sz="1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573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4171507" y="2977116"/>
            <a:ext cx="3848986" cy="2083981"/>
          </a:xfrm>
          <a:prstGeom prst="round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929640" y="615142"/>
            <a:ext cx="10332720" cy="1122218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48393"/>
            <a:ext cx="9144000" cy="105571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bg-BG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Не се сърди човече</a:t>
            </a:r>
            <a:endParaRPr lang="en-US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04414" y="2780414"/>
            <a:ext cx="3583172" cy="247738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>
            <a:normAutofit/>
          </a:bodyPr>
          <a:lstStyle/>
          <a:p>
            <a:pPr>
              <a:lnSpc>
                <a:spcPct val="250000"/>
              </a:lnSpc>
              <a:spcBef>
                <a:spcPts val="0"/>
              </a:spcBef>
            </a:pPr>
            <a:r>
              <a:rPr lang="bg-BG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Екип: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bg-BG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Борислав Иванов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bg-BG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Ива Иванова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bg-BG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Мирослав Сергиев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69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Bent Arrow 34"/>
          <p:cNvSpPr/>
          <p:nvPr/>
        </p:nvSpPr>
        <p:spPr>
          <a:xfrm rot="5400000" flipV="1">
            <a:off x="7975570" y="2599673"/>
            <a:ext cx="2330529" cy="776037"/>
          </a:xfrm>
          <a:prstGeom prst="bentArrow">
            <a:avLst>
              <a:gd name="adj1" fmla="val 25000"/>
              <a:gd name="adj2" fmla="val 27494"/>
              <a:gd name="adj3" fmla="val 25000"/>
              <a:gd name="adj4" fmla="val 58100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642039" y="4425620"/>
            <a:ext cx="2094427" cy="154915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Constants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31" name="Down Arrow 30"/>
          <p:cNvSpPr/>
          <p:nvPr/>
        </p:nvSpPr>
        <p:spPr>
          <a:xfrm rot="10800000">
            <a:off x="10923083" y="4841051"/>
            <a:ext cx="493978" cy="979934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Bent Arrow 29"/>
          <p:cNvSpPr/>
          <p:nvPr/>
        </p:nvSpPr>
        <p:spPr>
          <a:xfrm rot="5400000">
            <a:off x="10475454" y="3015234"/>
            <a:ext cx="883997" cy="1022740"/>
          </a:xfrm>
          <a:prstGeom prst="ben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Bent Arrow 28"/>
          <p:cNvSpPr/>
          <p:nvPr/>
        </p:nvSpPr>
        <p:spPr>
          <a:xfrm rot="5400000" flipV="1">
            <a:off x="8374849" y="781791"/>
            <a:ext cx="814081" cy="1812606"/>
          </a:xfrm>
          <a:prstGeom prst="bentArrow">
            <a:avLst>
              <a:gd name="adj1" fmla="val 25000"/>
              <a:gd name="adj2" fmla="val 27494"/>
              <a:gd name="adj3" fmla="val 25000"/>
              <a:gd name="adj4" fmla="val 43750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Down Arrow 27"/>
          <p:cNvSpPr/>
          <p:nvPr/>
        </p:nvSpPr>
        <p:spPr>
          <a:xfrm>
            <a:off x="9917158" y="1903229"/>
            <a:ext cx="493978" cy="9799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U-Turn Arrow 22"/>
          <p:cNvSpPr/>
          <p:nvPr/>
        </p:nvSpPr>
        <p:spPr>
          <a:xfrm rot="16200000" flipV="1">
            <a:off x="5913420" y="3942850"/>
            <a:ext cx="2503642" cy="1150974"/>
          </a:xfrm>
          <a:prstGeom prst="uturnArrow">
            <a:avLst>
              <a:gd name="adj1" fmla="val 25000"/>
              <a:gd name="adj2" fmla="val 24112"/>
              <a:gd name="adj3" fmla="val 25000"/>
              <a:gd name="adj4" fmla="val 43750"/>
              <a:gd name="adj5" fmla="val 75000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U-Turn Arrow 20"/>
          <p:cNvSpPr/>
          <p:nvPr/>
        </p:nvSpPr>
        <p:spPr>
          <a:xfrm rot="5400000" flipV="1">
            <a:off x="2791011" y="4055479"/>
            <a:ext cx="2554550" cy="1150974"/>
          </a:xfrm>
          <a:prstGeom prst="uturnArrow">
            <a:avLst>
              <a:gd name="adj1" fmla="val 25000"/>
              <a:gd name="adj2" fmla="val 24112"/>
              <a:gd name="adj3" fmla="val 25000"/>
              <a:gd name="adj4" fmla="val 43750"/>
              <a:gd name="adj5" fmla="val 75000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4174774" y="2090591"/>
            <a:ext cx="2668438" cy="3031990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U-Turn Arrow 18"/>
          <p:cNvSpPr/>
          <p:nvPr/>
        </p:nvSpPr>
        <p:spPr>
          <a:xfrm rot="5400000" flipV="1">
            <a:off x="2944731" y="1760940"/>
            <a:ext cx="1890914" cy="1150974"/>
          </a:xfrm>
          <a:prstGeom prst="uturnArrow">
            <a:avLst>
              <a:gd name="adj1" fmla="val 25000"/>
              <a:gd name="adj2" fmla="val 24112"/>
              <a:gd name="adj3" fmla="val 25000"/>
              <a:gd name="adj4" fmla="val 43750"/>
              <a:gd name="adj5" fmla="val 75000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439667" y="1399129"/>
            <a:ext cx="2392326" cy="2536655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Static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929640" y="136842"/>
            <a:ext cx="10332720" cy="8722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3640"/>
            <a:ext cx="10515600" cy="6656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pPr algn="ctr"/>
            <a:r>
              <a:rPr lang="bg-BG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Структура на проекта</a:t>
            </a:r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626660" y="3210326"/>
            <a:ext cx="1754372" cy="79744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Game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63837" y="2029609"/>
            <a:ext cx="1943986" cy="79744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Recovery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58644" y="2941192"/>
            <a:ext cx="1754372" cy="797442"/>
          </a:xfrm>
          <a:prstGeom prst="roundRect">
            <a:avLst/>
          </a:prstGeom>
          <a:solidFill>
            <a:srgbClr val="DF5353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Sound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416055" y="5234429"/>
            <a:ext cx="2185877" cy="79744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latin typeface="Arial Black" panose="020B0A04020102020204" pitchFamily="34" charset="0"/>
              </a:rPr>
              <a:t>WinScreen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312830" y="1209560"/>
            <a:ext cx="2429539" cy="797442"/>
          </a:xfrm>
          <a:prstGeom prst="roundRect">
            <a:avLst/>
          </a:prstGeom>
          <a:solidFill>
            <a:srgbClr val="DF5353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latin typeface="Arial Black" panose="020B0A04020102020204" pitchFamily="34" charset="0"/>
              </a:rPr>
              <a:t>TitleScreen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7454700" y="2113951"/>
            <a:ext cx="1233650" cy="797442"/>
          </a:xfrm>
          <a:prstGeom prst="roundRect">
            <a:avLst/>
          </a:prstGeom>
          <a:solidFill>
            <a:srgbClr val="DF5353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Dice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369541" y="4119616"/>
            <a:ext cx="2270052" cy="797442"/>
          </a:xfrm>
          <a:prstGeom prst="roundRect">
            <a:avLst/>
          </a:prstGeom>
          <a:solidFill>
            <a:srgbClr val="DF5353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>
                <a:latin typeface="Arial Black" panose="020B0A04020102020204" pitchFamily="34" charset="0"/>
              </a:rPr>
              <a:t>RuleScreen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0427572" y="5227445"/>
            <a:ext cx="1464331" cy="79744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Player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0406082" y="4007768"/>
            <a:ext cx="1505924" cy="79744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Pawn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4626660" y="2301036"/>
            <a:ext cx="1754372" cy="79744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Controls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9286961" y="1259788"/>
            <a:ext cx="1754372" cy="79744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Texture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459227" y="2883163"/>
            <a:ext cx="1409266" cy="79744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Sprite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946286" y="5029002"/>
            <a:ext cx="1485932" cy="79744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Shared</a:t>
            </a:r>
            <a:endParaRPr lang="en-US" sz="2400" dirty="0">
              <a:latin typeface="Arial Black" panose="020B0A04020102020204" pitchFamily="34" charset="0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8269023" y="4147827"/>
            <a:ext cx="1409266" cy="79744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 Black" panose="020B0A04020102020204" pitchFamily="34" charset="0"/>
              </a:rPr>
              <a:t>Button</a:t>
            </a:r>
            <a:endParaRPr lang="en-US" sz="2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254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929640" y="136842"/>
            <a:ext cx="10332720" cy="8722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3640"/>
            <a:ext cx="10515600" cy="6656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pPr algn="ctr"/>
            <a:r>
              <a:rPr lang="bg-BG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Изисквания на проекта</a:t>
            </a:r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29640" y="1009089"/>
            <a:ext cx="7549115" cy="55092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bg-BG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Трима играчи, петнадесет пионки.</a:t>
            </a:r>
          </a:p>
          <a:p>
            <a:pPr>
              <a:lnSpc>
                <a:spcPct val="250000"/>
              </a:lnSpc>
            </a:pPr>
            <a:r>
              <a:rPr lang="bg-BG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Сегментиран финал.</a:t>
            </a:r>
          </a:p>
          <a:p>
            <a:pPr>
              <a:lnSpc>
                <a:spcPct val="250000"/>
              </a:lnSpc>
            </a:pPr>
            <a:r>
              <a:rPr lang="bg-BG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Двама печелят – един губи.</a:t>
            </a:r>
          </a:p>
          <a:p>
            <a:pPr>
              <a:lnSpc>
                <a:spcPct val="250000"/>
              </a:lnSpc>
            </a:pPr>
            <a:r>
              <a:rPr lang="bg-BG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Статистика и възстановяване.</a:t>
            </a:r>
          </a:p>
          <a:p>
            <a:pPr algn="ctr"/>
            <a:endParaRPr lang="bg-BG" sz="32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361" y="1682740"/>
            <a:ext cx="1237496" cy="130262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4864" y="2033059"/>
            <a:ext cx="1237496" cy="13894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2547" y="2140223"/>
            <a:ext cx="1215787" cy="12592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8153" y="3996381"/>
            <a:ext cx="1764440" cy="13836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918" y="4009079"/>
            <a:ext cx="1365121" cy="13651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TextBox 26"/>
          <p:cNvSpPr txBox="1"/>
          <p:nvPr/>
        </p:nvSpPr>
        <p:spPr>
          <a:xfrm>
            <a:off x="9418009" y="4426617"/>
            <a:ext cx="725410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VS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7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54</Words>
  <Application>Microsoft Office PowerPoint</Application>
  <PresentationFormat>Widescreen</PresentationFormat>
  <Paragraphs>28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Arial Black</vt:lpstr>
      <vt:lpstr>Calibri</vt:lpstr>
      <vt:lpstr>Calibri Light</vt:lpstr>
      <vt:lpstr>Office Theme</vt:lpstr>
      <vt:lpstr>Не се сърди човече</vt:lpstr>
      <vt:lpstr>Структура на проекта</vt:lpstr>
      <vt:lpstr>Изисквания на проекта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Не се сърди човече</dc:title>
  <dc:creator>Admin</dc:creator>
  <cp:lastModifiedBy>Admin</cp:lastModifiedBy>
  <cp:revision>13</cp:revision>
  <dcterms:created xsi:type="dcterms:W3CDTF">2017-07-20T11:09:07Z</dcterms:created>
  <dcterms:modified xsi:type="dcterms:W3CDTF">2017-07-20T12:42:48Z</dcterms:modified>
</cp:coreProperties>
</file>

<file path=docProps/thumbnail.jpeg>
</file>